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216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872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82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90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570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284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61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420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94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789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685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33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618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28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7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1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78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BF2D27-7D09-49D6-8804-3DC665CCA719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9449B5-1D5C-485E-92A2-83D5B5BEA4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179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ki.kielce.eu/" TargetMode="External"/><Relationship Id="rId2" Type="http://schemas.openxmlformats.org/officeDocument/2006/relationships/hyperlink" Target="http://www.wikipedia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p-bialogon.com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680BB2-CFA5-462F-A368-C3D0E2E7B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727969"/>
            <a:ext cx="6815669" cy="2658695"/>
          </a:xfrm>
        </p:spPr>
        <p:txBody>
          <a:bodyPr/>
          <a:lstStyle/>
          <a:p>
            <a:r>
              <a:rPr lang="pl-PL" sz="4400" dirty="0"/>
              <a:t>Historia dzielnicy-powstanie huty w Białogonie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C7448C8-44AA-42AC-BC5A-9BEBD54B6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Prezentację wykonał Mateusz Duchniak</a:t>
            </a:r>
          </a:p>
          <a:p>
            <a:r>
              <a:rPr lang="pl-PL" dirty="0"/>
              <a:t>Klasa </a:t>
            </a:r>
            <a:r>
              <a:rPr lang="pl-PL"/>
              <a:t>VII ,,b’’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5790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3CBC49-7EB1-4133-BD30-330D075A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Najlepsze i najgorsze lata pracy Zakładu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BCFC86-E195-4282-9CB0-FF999EE2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Najlepsze okres pracy Fabryki przypadał na lata  1836 - 1848. Realizowano wówczas wiele zamówień rządowych. Białogon dostarczał urządzenia do kanału Augustowskiego i dla warzelni soli w Ciechocinku. Zdobywał sobie też powoli rynki zagraniczne. Ówcześnie zbudowana przy </a:t>
            </a:r>
            <a:r>
              <a:rPr lang="pl-PL" dirty="0" err="1"/>
              <a:t>białogońskiej</a:t>
            </a:r>
            <a:r>
              <a:rPr lang="pl-PL" dirty="0"/>
              <a:t> Fabryce droga z Krakowa do Warszawy także przyczyniła się do rozkwitu zakładu.</a:t>
            </a:r>
          </a:p>
          <a:p>
            <a:r>
              <a:rPr lang="pl-PL" dirty="0"/>
              <a:t>Gdy w 1898 roku nastał światowy kryzys gospodarczy Fabrykę przed bankructwem uratował inżynier Leon Skibiński- przemysłowiec wydzierżawił wówczas Fabrykę na okres 30 lat. </a:t>
            </a:r>
          </a:p>
        </p:txBody>
      </p:sp>
    </p:spTree>
    <p:extLst>
      <p:ext uri="{BB962C8B-B14F-4D97-AF65-F5344CB8AC3E}">
        <p14:creationId xmlns:p14="http://schemas.microsoft.com/office/powerpoint/2010/main" xmlns="" val="72211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B7FD63-A843-4208-AD3A-78F4BA86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nazwa Fabryki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486A42-A28B-4902-9588-4AE81082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Niedługo później firma przyjęła nazwę „Zakłady Mechaniczne, Odlewnia, Fabryka Maszyn i Narzędzi Rolniczych” i zaczęła się gruntowna modernizacja. Profil produkcyjny obejmował przede wszystkim narzędzia rolnicze: kieraty, wialnie, młynki i młocarnie, żniwiarki, siewniki wielorzędowe, sieczkarnie i pługi. Dla przemysłu wyrabiano wiertarki, piły taśmowe, dźwigi, windy, nożyce do blach, a także sikawki, pompy kalifornijskie i przeponowe.</a:t>
            </a:r>
          </a:p>
          <a:p>
            <a:endParaRPr lang="pl-PL" dirty="0"/>
          </a:p>
          <a:p>
            <a:r>
              <a:rPr lang="pl-PL" dirty="0"/>
              <a:t>Poważnym odbiorcą słupów do lamp gazowych i elektrycznych była Warszawa. Ale na liście odbiorców wyrobów </a:t>
            </a:r>
            <a:r>
              <a:rPr lang="pl-PL" dirty="0" err="1"/>
              <a:t>białogońskich</a:t>
            </a:r>
            <a:r>
              <a:rPr lang="pl-PL" dirty="0"/>
              <a:t> było także wiele miast rosyjskich i Królestwa Polskiego.</a:t>
            </a:r>
          </a:p>
        </p:txBody>
      </p:sp>
    </p:spTree>
    <p:extLst>
      <p:ext uri="{BB962C8B-B14F-4D97-AF65-F5344CB8AC3E}">
        <p14:creationId xmlns:p14="http://schemas.microsoft.com/office/powerpoint/2010/main" xmlns="" val="370092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A0D833-651F-4C12-902E-D2F9009D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Kolejna nazwa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66E670-525D-4668-A3B6-D07178DA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Leon Skibiński po 30 latach dzierżawy w 1928 roku wykupił Fabrykę na własność. W okresie wojennym wytwarzano w konspiracji skorupy granatów z przeznaczeniem dla ruchu oporu. Po okresie okupacji zakład przyjął kolejną nową nazwę „Zakłady Mechaniczne i Odlewnia Żeliwa”. Kontynuowano produkcję o wcześniej ukształtowanym profilu, wprowadzając jednak stopniowo coraz szerszy asortyment pomp.</a:t>
            </a:r>
          </a:p>
        </p:txBody>
      </p:sp>
    </p:spTree>
    <p:extLst>
      <p:ext uri="{BB962C8B-B14F-4D97-AF65-F5344CB8AC3E}">
        <p14:creationId xmlns:p14="http://schemas.microsoft.com/office/powerpoint/2010/main" xmlns="" val="303576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1D9DB0-EDC3-4FC0-BC62-9DF0E16D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Kielecka Fabryka Pomp ,, Białogon’’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2D21E75-D9A4-4D20-8E7D-3573FF78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kolejnych latach Fabryka rozwijała się głównie w produkcji pomp przemysłowych wszelkiego zastosowania dlatego też w 1966 roku firma przyjęła nazwę ,,Kielecka Fabryka Pomp „BIAŁOGON”. Zarówno nazwa jak i sama fabryka z powodzeniem  funkcjonuje do dziś na terenie kieleckiej dzielnicy- Białogonie.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67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FA717D-8FDC-4218-B352-6C5A352C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Zakład w centrum Białogonu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4760C8AF-C366-4786-B8B0-F7578394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185" y="2379216"/>
            <a:ext cx="6276512" cy="3657599"/>
          </a:xfrm>
        </p:spPr>
      </p:pic>
    </p:spTree>
    <p:extLst>
      <p:ext uri="{BB962C8B-B14F-4D97-AF65-F5344CB8AC3E}">
        <p14:creationId xmlns:p14="http://schemas.microsoft.com/office/powerpoint/2010/main" xmlns="" val="338029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E198D5-9D1B-4A51-B37F-C64CF6F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Literatura: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8C2820-0445-4C66-B75B-72AE8F507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www.wikipedia.pl</a:t>
            </a:r>
            <a:endParaRPr lang="pl-PL" dirty="0"/>
          </a:p>
          <a:p>
            <a:r>
              <a:rPr lang="pl-PL" dirty="0">
                <a:hlinkClick r:id="rId3"/>
              </a:rPr>
              <a:t>www.mhki.kielce.eu</a:t>
            </a:r>
            <a:endParaRPr lang="pl-PL" dirty="0"/>
          </a:p>
          <a:p>
            <a:r>
              <a:rPr lang="pl-PL" dirty="0">
                <a:hlinkClick r:id="rId4"/>
              </a:rPr>
              <a:t>www.kfp-bialogon.com.pl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2980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CD562E-A6A4-4770-8749-44609B49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Białogon- dzielnica Kielc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A07432-E373-435B-BD9B-25FDB2292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Białogon to jedna z części Kielc położona na obrzeżach miasta.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33DC09F-5902-4281-9CBC-91695776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813" y="3027287"/>
            <a:ext cx="6033856" cy="32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74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FE5305-C437-4A1B-B03A-8EEAAF5E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Legenda o Białogonie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C11214-65C0-4EF7-B5B2-ABA71B3B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Dzięki krótkiej legendzie możemy dowiedzieć się jak powstała nazwa dzielnicy. Opowiada ona o podróżujących kupcach przybywających z różnych stron świata właśnie w okolice obecnego Białogonu, gdzie w okolicach Bobrzy biegł szlak kupiecki. Wędrownicy o których mowa często widywali tam  dziwne białe ogony, nie wiedząc, że to słońce odbijające się w sierści żyjących w rzece bobrów czyni ich ogony białymi, więc okrzyknięto to miejsce jako słynące z białych ogonów. Niedługo później powstała w tym miejscu osadę nazwano Białogonami a następnie Białogonem.</a:t>
            </a:r>
          </a:p>
        </p:txBody>
      </p:sp>
    </p:spTree>
    <p:extLst>
      <p:ext uri="{BB962C8B-B14F-4D97-AF65-F5344CB8AC3E}">
        <p14:creationId xmlns:p14="http://schemas.microsoft.com/office/powerpoint/2010/main" xmlns="" val="373846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9F4466-A7E7-4262-89CE-CCE4BD2A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Pierwsza osada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A99F39B-AA4C-4DAE-88E8-8826EF47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Początki funkcjonowania Białogonu jako osady przemysłowej sięgają XVII wieku. To właśnie wtedy Franciszek i Piotr Konieccy wznieśli w Białogonie hutę miedzi i ołowiu. Niedługo po niej powstała nowa huta z inicjatywy Stanisława Staszica.</a:t>
            </a:r>
          </a:p>
        </p:txBody>
      </p:sp>
    </p:spTree>
    <p:extLst>
      <p:ext uri="{BB962C8B-B14F-4D97-AF65-F5344CB8AC3E}">
        <p14:creationId xmlns:p14="http://schemas.microsoft.com/office/powerpoint/2010/main" xmlns="" val="21558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FDF15A-42EA-457A-996D-150AC32C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Staszic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4C84A12-970F-446B-BDA2-4A8AC901E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324" y="2530136"/>
            <a:ext cx="2956263" cy="3666478"/>
          </a:xfrm>
        </p:spPr>
      </p:pic>
    </p:spTree>
    <p:extLst>
      <p:ext uri="{BB962C8B-B14F-4D97-AF65-F5344CB8AC3E}">
        <p14:creationId xmlns:p14="http://schemas.microsoft.com/office/powerpoint/2010/main" xmlns="" val="212806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3B5782-5FCE-491B-897F-87FACDB1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</a:t>
            </a:r>
            <a:r>
              <a:rPr lang="pl-PL"/>
              <a:t>Staszic- </a:t>
            </a:r>
            <a:r>
              <a:rPr lang="pl-PL" smtClean="0"/>
              <a:t>założyciel </a:t>
            </a:r>
            <a:r>
              <a:rPr lang="pl-PL" dirty="0"/>
              <a:t>huty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E6CB7C-D061-415C-A008-B1A352529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Urodził się w 1755r. Był polskim działaczem oświeceniowym, radcą stanu w rządzie Królestwa Polskiego, pisarzem i publicystą. Był także podróżnikiem, filozofem, geografem a nawet księdzem. Był zwolennikiem postępu. Poważnie umocnił podstawy rozwoju polskiego przemysłu, szkolnictwa, geologii. Liczne ślady jego działalności nietrudno znaleźć również współcześnie i dlatego też pamięć o Staszicu przetrwała pokolenia. Stanisław Staszic swoją działalność prowadził na terenie Polski w różnych jej zakątkach w tym w Kielcach. To właśnie on był inicjatorem  powstania nowoczesnej huty metali nieżelaznych w Białogonie- aktualnej Fabryki. </a:t>
            </a:r>
          </a:p>
        </p:txBody>
      </p:sp>
    </p:spTree>
    <p:extLst>
      <p:ext uri="{BB962C8B-B14F-4D97-AF65-F5344CB8AC3E}">
        <p14:creationId xmlns:p14="http://schemas.microsoft.com/office/powerpoint/2010/main" xmlns="" val="384040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63DBA2-2699-4C5B-9823-930D3419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Huta ,, Aleksandra’’- Fabryka Pomp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7034D7-5131-4F72-8F21-194D122A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Inwestycja rozpoczęta wmurowaniem kamienia węgielnego w 1814 roku zaowocowała rozpoczęciem produkcji w 1817 roku. W zakładzie nazwanym na cześć cara „Huta Aleksandra” wytapiano miedź, ołów i srebro poddając je dalszej przeróbce we własnej walcowni. Sukces, jakim było opanowanie technologii odzyskania srebra uwieczniono z polecenia Staszica wybiciem medalu z wizerunkiem Huty i napisem „I kruszcom polskim zajaśniało słońce”.</a:t>
            </a:r>
          </a:p>
          <a:p>
            <a:pPr marL="0" indent="0">
              <a:buNone/>
            </a:pPr>
            <a:r>
              <a:rPr lang="pl-PL" dirty="0"/>
              <a:t>Decyzja o lokalizacji była konsekwencją jego osobistego rozpoznania terenu przez Staszica pod względem surowcowym.</a:t>
            </a:r>
          </a:p>
        </p:txBody>
      </p:sp>
    </p:spTree>
    <p:extLst>
      <p:ext uri="{BB962C8B-B14F-4D97-AF65-F5344CB8AC3E}">
        <p14:creationId xmlns:p14="http://schemas.microsoft.com/office/powerpoint/2010/main" xmlns="" val="360906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FA8736-CDD0-4E27-B4B0-869B181C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                                                                      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1D9ABE2-C05B-4FC5-84CC-E5F41D28D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383" y="731834"/>
            <a:ext cx="5397624" cy="5144034"/>
          </a:xfrm>
        </p:spPr>
      </p:pic>
    </p:spTree>
    <p:extLst>
      <p:ext uri="{BB962C8B-B14F-4D97-AF65-F5344CB8AC3E}">
        <p14:creationId xmlns:p14="http://schemas.microsoft.com/office/powerpoint/2010/main" xmlns="" val="133562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7229A9-B10F-49DC-9B0A-10E1FC2C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Początki działalności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DA62A3-D989-4C33-8A6E-6E1BC2BA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Huta ,,Aleksandra’’ zanim stała się Fabryką Pomp, została w 1827 roku przebudowana z Fabrykę Machin. Działali w niej brytyjscy inżynierowie i mechanicy, nowy sprzęt sprowadzano z zachodu. Z roku na rok Fabryka poszerzała swoją działalność. Produkowała ona seryjnie machiny i kotły parowe, urządzenia do gorzelni i cukrowni, wyposażenie dla walcowni, pudlingarni, do wielkich pieców papierni, tartaków oraz szeroką gamę maszyn rolniczych. W okresie powstania listopadowego wytwarzano lufy karabinowe, zorganizowano też tzw. wiercenie luf armatnich. </a:t>
            </a:r>
          </a:p>
        </p:txBody>
      </p:sp>
    </p:spTree>
    <p:extLst>
      <p:ext uri="{BB962C8B-B14F-4D97-AF65-F5344CB8AC3E}">
        <p14:creationId xmlns:p14="http://schemas.microsoft.com/office/powerpoint/2010/main" xmlns="" val="2293712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Niestandardowy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Organiczny</vt:lpstr>
      <vt:lpstr>Historia dzielnicy-powstanie huty w Białogonie</vt:lpstr>
      <vt:lpstr>Białogon- dzielnica Kielc</vt:lpstr>
      <vt:lpstr>Legenda o Białogonie</vt:lpstr>
      <vt:lpstr>Pierwsza osada</vt:lpstr>
      <vt:lpstr>Stanisław Staszic</vt:lpstr>
      <vt:lpstr>Stanisław Staszic- założyciel huty</vt:lpstr>
      <vt:lpstr>Huta ,, Aleksandra’’- Fabryka Pomp</vt:lpstr>
      <vt:lpstr>                                                                       </vt:lpstr>
      <vt:lpstr>Początki działalności</vt:lpstr>
      <vt:lpstr>Najlepsze i najgorsze lata pracy Zakładu</vt:lpstr>
      <vt:lpstr>Nowa nazwa Fabryki</vt:lpstr>
      <vt:lpstr>Kolejna nazwa </vt:lpstr>
      <vt:lpstr>Kielecka Fabryka Pomp ,, Białogon’’</vt:lpstr>
      <vt:lpstr>Zakład w centrum Białogonu</vt:lpstr>
      <vt:lpstr>Literatura: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dzielnicy-powstanie huty w Białogonie</dc:title>
  <dc:creator>Nauczyciele</dc:creator>
  <cp:lastModifiedBy>TOMASZ</cp:lastModifiedBy>
  <cp:revision>2</cp:revision>
  <dcterms:modified xsi:type="dcterms:W3CDTF">2021-06-16T20:18:21Z</dcterms:modified>
</cp:coreProperties>
</file>